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6192"/>
    <a:srgbClr val="0C72AA"/>
    <a:srgbClr val="0987CD"/>
    <a:srgbClr val="027FD4"/>
    <a:srgbClr val="19A1FD"/>
    <a:srgbClr val="006CCE"/>
    <a:srgbClr val="02B9CC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3147" autoAdjust="0"/>
  </p:normalViewPr>
  <p:slideViewPr>
    <p:cSldViewPr>
      <p:cViewPr>
        <p:scale>
          <a:sx n="65" d="100"/>
          <a:sy n="65" d="100"/>
        </p:scale>
        <p:origin x="-118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187700"/>
            <a:ext cx="6172200" cy="8509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tr-TR" noProof="0"/>
              <a:t>Asıl başlık stilini düzenlemek için tıklayın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1850" y="4452938"/>
            <a:ext cx="6248400" cy="5334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tr-TR" noProof="0"/>
              <a:t>Asıl alt başlık stilini düzenlemek için tıklayın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4FF37BA-B5FF-4EEE-920A-AAF72C976F6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949B0-FEE7-4906-A446-F4E3A32C2DEF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47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0"/>
            <a:ext cx="2000250" cy="6400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0"/>
            <a:ext cx="5848350" cy="640080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3F0B8-FA1E-4C5F-B8E6-C28543A51643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42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D0B20-A022-429D-AE85-C5ED09F5A47E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88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501A2-AF8A-45CA-8F29-30B9BE85DA59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229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600"/>
            <a:ext cx="3924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990600"/>
            <a:ext cx="3924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4C37B-F5F6-47F9-9CCE-F1F18DD9E61E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83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79DAB-729E-4E14-9C16-D2CB5829ECCA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60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41E18-3287-41FC-9BE2-DF506018C402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67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1B78A-E2EF-4DDE-BD8C-A9D38D21F596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92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A5757-47C5-41EB-AAB4-B56BA4F108A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635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4A6483-B095-4200-A18E-4187676AFF0D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91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001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başlık stilini düzenlemek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90600"/>
            <a:ext cx="80010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6B7143-80B2-4F62-BF1C-F7C2306642DF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>
            <a:extLst>
              <a:ext uri="{FF2B5EF4-FFF2-40B4-BE49-F238E27FC236}">
                <a16:creationId xmlns:a16="http://schemas.microsoft.com/office/drawing/2014/main" xmlns="" id="{F2DA93B6-F317-9843-8AC2-7FD0C0DFA0CA}"/>
              </a:ext>
            </a:extLst>
          </p:cNvPr>
          <p:cNvSpPr txBox="1"/>
          <p:nvPr/>
        </p:nvSpPr>
        <p:spPr>
          <a:xfrm>
            <a:off x="668220" y="4571746"/>
            <a:ext cx="6536636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b="1" u="sng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itannic Bold" panose="020B0903060703020204" pitchFamily="34" charset="0"/>
              </a:rPr>
              <a:t>YARIŞMA </a:t>
            </a:r>
            <a:r>
              <a:rPr lang="tr-TR" sz="2400" b="1" u="sng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itannic Bold" panose="020B0903060703020204" pitchFamily="34" charset="0"/>
              </a:rPr>
              <a:t>BİLGİLERİ</a:t>
            </a:r>
            <a:endParaRPr lang="tr-TR" sz="2400" b="1" u="sng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tr-TR" sz="2400" dirty="0" smtClean="0">
                <a:latin typeface="Britannic Bold" panose="020B0903060703020204" pitchFamily="34" charset="0"/>
              </a:rPr>
              <a:t>Yer: Eryaman (TOHM) YÜZME HAVUZU</a:t>
            </a:r>
            <a:endParaRPr lang="tr-TR" sz="2400" dirty="0">
              <a:latin typeface="Britannic Bold" panose="020B0903060703020204" pitchFamily="34" charset="0"/>
            </a:endParaRPr>
          </a:p>
          <a:p>
            <a:r>
              <a:rPr lang="tr-TR" sz="2400" dirty="0" smtClean="0">
                <a:latin typeface="Britannic Bold" panose="020B0903060703020204" pitchFamily="34" charset="0"/>
              </a:rPr>
              <a:t>Tarih: 4 – 6 ŞUBAT 2020</a:t>
            </a:r>
          </a:p>
          <a:p>
            <a:r>
              <a:rPr lang="tr-TR" sz="2400" dirty="0" smtClean="0">
                <a:latin typeface="Britannic Bold" panose="020B0903060703020204" pitchFamily="34" charset="0"/>
              </a:rPr>
              <a:t>SAAT: 09.00 – 18.00</a:t>
            </a:r>
          </a:p>
          <a:p>
            <a:r>
              <a:rPr lang="tr-TR" sz="2400" dirty="0" smtClean="0">
                <a:latin typeface="Britannic Bold" panose="020B0903060703020204" pitchFamily="34" charset="0"/>
              </a:rPr>
              <a:t>                      </a:t>
            </a:r>
            <a:endParaRPr lang="tr-TR" sz="2400" dirty="0">
              <a:latin typeface="Britannic Bold" panose="020B0903060703020204" pitchFamily="34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6398096" cy="836712"/>
          </a:xfrm>
        </p:spPr>
        <p:txBody>
          <a:bodyPr/>
          <a:lstStyle/>
          <a:p>
            <a:pPr algn="ctr"/>
            <a:r>
              <a:rPr lang="tr-TR" sz="3200" b="1" dirty="0" smtClean="0">
                <a:solidFill>
                  <a:schemeClr val="accent6"/>
                </a:solidFill>
                <a:latin typeface="Britannic Bold" panose="020B0903060703020204" pitchFamily="34" charset="0"/>
              </a:rPr>
              <a:t>2019-2020 </a:t>
            </a:r>
            <a:r>
              <a:rPr lang="tr-TR" sz="3200" b="1" dirty="0">
                <a:solidFill>
                  <a:schemeClr val="accent6"/>
                </a:solidFill>
                <a:latin typeface="Britannic Bold" panose="020B0903060703020204" pitchFamily="34" charset="0"/>
              </a:rPr>
              <a:t>EĞİTİM ÖĞRETİM YILI </a:t>
            </a:r>
            <a:endParaRPr lang="tr-TR" sz="3200" dirty="0">
              <a:solidFill>
                <a:schemeClr val="accent6"/>
              </a:solidFill>
              <a:latin typeface="Britannic Bold" panose="020B0903060703020204" pitchFamily="34" charset="0"/>
            </a:endParaRPr>
          </a:p>
        </p:txBody>
      </p:sp>
      <p:sp>
        <p:nvSpPr>
          <p:cNvPr id="9" name="Aşağı Ok 8">
            <a:extLst>
              <a:ext uri="{FF2B5EF4-FFF2-40B4-BE49-F238E27FC236}">
                <a16:creationId xmlns:a16="http://schemas.microsoft.com/office/drawing/2014/main" xmlns="" id="{D09C9DD4-85C0-FF4E-8F23-E53EA1F81139}"/>
              </a:ext>
            </a:extLst>
          </p:cNvPr>
          <p:cNvSpPr/>
          <p:nvPr/>
        </p:nvSpPr>
        <p:spPr>
          <a:xfrm>
            <a:off x="5332648" y="3717032"/>
            <a:ext cx="1872208" cy="864096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Sağ Ok 7">
            <a:extLst>
              <a:ext uri="{FF2B5EF4-FFF2-40B4-BE49-F238E27FC236}">
                <a16:creationId xmlns:a16="http://schemas.microsoft.com/office/drawing/2014/main" xmlns="" id="{607ECD9D-84F4-8041-9ED5-C73A0462858B}"/>
              </a:ext>
            </a:extLst>
          </p:cNvPr>
          <p:cNvSpPr/>
          <p:nvPr/>
        </p:nvSpPr>
        <p:spPr>
          <a:xfrm>
            <a:off x="899592" y="1574794"/>
            <a:ext cx="1728192" cy="513437"/>
          </a:xfrm>
          <a:prstGeom prst="rightArrow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accent4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574795"/>
            <a:ext cx="6480720" cy="2574285"/>
          </a:xfrm>
          <a:scene3d>
            <a:camera prst="orthographicFront">
              <a:rot lat="300000" lon="0" rev="0"/>
            </a:camera>
            <a:lightRig rig="threePt" dir="t"/>
          </a:scene3d>
        </p:spPr>
        <p:txBody>
          <a:bodyPr/>
          <a:lstStyle/>
          <a:p>
            <a:pPr algn="ctr"/>
            <a:r>
              <a:rPr lang="tr-TR" sz="2400" u="sng" smtClean="0">
                <a:ln w="127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itannic Bold" panose="020B0903060703020204" pitchFamily="34" charset="0"/>
              </a:rPr>
              <a:t>TEKNİK TOPLANTI </a:t>
            </a:r>
            <a:endParaRPr lang="tr-TR" sz="2400" u="sng" dirty="0">
              <a:ln w="127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tr-TR" sz="2200" dirty="0">
                <a:latin typeface="Britannic Bold" panose="020B0903060703020204" pitchFamily="34" charset="0"/>
              </a:rPr>
              <a:t>Tarih ve saati</a:t>
            </a:r>
            <a:r>
              <a:rPr lang="tr-TR" sz="2200" dirty="0" smtClean="0">
                <a:latin typeface="Britannic Bold" panose="020B0903060703020204" pitchFamily="34" charset="0"/>
              </a:rPr>
              <a:t>: 03 ŞUBAT 2019/ 14:00</a:t>
            </a:r>
          </a:p>
          <a:p>
            <a:r>
              <a:rPr lang="tr-TR" sz="2200" dirty="0" smtClean="0">
                <a:latin typeface="Britannic Bold" panose="020B0903060703020204" pitchFamily="34" charset="0"/>
              </a:rPr>
              <a:t>Yer: 19 MAYIS SPOR KOMPLEKSİ İÇERİSİ 			MEMURLAR  LOKALİ</a:t>
            </a:r>
          </a:p>
          <a:p>
            <a:r>
              <a:rPr lang="tr-TR" sz="12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 TEKNİK </a:t>
            </a:r>
            <a:r>
              <a:rPr lang="tr-TR" sz="1200" dirty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TOPLANTIDA KURA ÇEKİMİNE KATILMAYAN VEYA TEMSİL EDİLMEYEN OKULLAR  MÜSABAKALARA  ALINMAYACAKTIR</a:t>
            </a:r>
            <a:r>
              <a:rPr lang="tr-TR" sz="12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...</a:t>
            </a:r>
          </a:p>
          <a:p>
            <a:r>
              <a:rPr lang="tr-TR" sz="1200" dirty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 </a:t>
            </a:r>
            <a:r>
              <a:rPr lang="tr-TR" sz="12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      *** MÜSABAKAYA KATILIM YAPACAK SPORCULARIN SPOR BİLGİ SİTEMİ ÜZERİNDEN ESAME LİSTESİ YAPMASI ZORUNLUDUR .***</a:t>
            </a:r>
          </a:p>
          <a:p>
            <a:r>
              <a:rPr lang="tr-TR" sz="12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 Tur" panose="02020603050405020304" pitchFamily="18" charset="0"/>
              </a:rPr>
              <a:t>        ***ESAME LİSTESİ OLMAYAN SPORCULAR YARIŞMAYA KATILAMAYACAKTIR.***</a:t>
            </a:r>
            <a:endParaRPr lang="tr-TR" sz="1200" dirty="0">
              <a:solidFill>
                <a:srgbClr val="FF0000"/>
              </a:solidFill>
              <a:latin typeface="Arial Black" panose="020B0A04020102020204" pitchFamily="34" charset="0"/>
              <a:cs typeface="Times New Roman Tur" panose="02020603050405020304" pitchFamily="18" charset="0"/>
            </a:endParaRPr>
          </a:p>
          <a:p>
            <a:endParaRPr lang="tr-TR" sz="2400" dirty="0">
              <a:latin typeface="Britannic Bold" panose="020B0903060703020204" pitchFamily="34" charset="0"/>
            </a:endParaRPr>
          </a:p>
          <a:p>
            <a:pPr algn="ctr"/>
            <a:endParaRPr lang="tr-TR" dirty="0">
              <a:latin typeface="Britannic Bold" panose="020B0903060703020204" pitchFamily="34" charset="0"/>
            </a:endParaRPr>
          </a:p>
          <a:p>
            <a:pPr algn="ctr"/>
            <a:endParaRPr lang="tr-TR" dirty="0">
              <a:latin typeface="Britannic Bold" panose="020B0903060703020204" pitchFamily="34" charset="0"/>
            </a:endParaRPr>
          </a:p>
          <a:p>
            <a:pPr algn="ctr"/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E7FE4069-243C-9340-9D59-F8DB8CB2AB02}"/>
              </a:ext>
            </a:extLst>
          </p:cNvPr>
          <p:cNvSpPr/>
          <p:nvPr/>
        </p:nvSpPr>
        <p:spPr>
          <a:xfrm>
            <a:off x="1259632" y="620689"/>
            <a:ext cx="525658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Britannic Bold" panose="020B0903060703020204" pitchFamily="34" charset="0"/>
              </a:rPr>
              <a:t>YÜZME GENÇLER A-B KIZ ERKEK</a:t>
            </a:r>
            <a:endParaRPr lang="tr-TR" sz="2100" b="1" dirty="0">
              <a:solidFill>
                <a:schemeClr val="accent6">
                  <a:lumMod val="60000"/>
                  <a:lumOff val="40000"/>
                </a:schemeClr>
              </a:solidFill>
              <a:latin typeface="Britannic Bold" panose="020B0903060703020204" pitchFamily="34" charset="0"/>
            </a:endParaRPr>
          </a:p>
          <a:p>
            <a:pPr algn="ctr"/>
            <a:r>
              <a:rPr lang="tr-TR" sz="21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ritannic Bold" panose="020B0903060703020204" pitchFamily="34" charset="0"/>
              </a:rPr>
              <a:t>İL BİRİNCİLİĞİ MÜSABAKALARI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755576" cy="640816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576" cy="7647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heme 8">
      <a:dk1>
        <a:srgbClr val="000000"/>
      </a:dk1>
      <a:lt1>
        <a:srgbClr val="CC9900"/>
      </a:lt1>
      <a:dk2>
        <a:srgbClr val="FBBC09"/>
      </a:dk2>
      <a:lt2>
        <a:srgbClr val="666633"/>
      </a:lt2>
      <a:accent1>
        <a:srgbClr val="339933"/>
      </a:accent1>
      <a:accent2>
        <a:srgbClr val="800000"/>
      </a:accent2>
      <a:accent3>
        <a:srgbClr val="E2CAAA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CC9900"/>
        </a:lt1>
        <a:dk2>
          <a:srgbClr val="FBBC09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E2CAAA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tSpecific xmlns="d1af3920-8fda-4ad5-98bb-96475601b038">false</MarketSpecific>
    <ApprovalStatus xmlns="d1af3920-8fda-4ad5-98bb-96475601b038">InProgress</ApprovalStatus>
    <LocComments xmlns="d1af3920-8fda-4ad5-98bb-96475601b038" xsi:nil="true"/>
    <DirectSourceMarket xmlns="d1af3920-8fda-4ad5-98bb-96475601b038">english</DirectSourceMarket>
    <ThumbnailAssetId xmlns="d1af3920-8fda-4ad5-98bb-96475601b038" xsi:nil="true"/>
    <PrimaryImageGen xmlns="d1af3920-8fda-4ad5-98bb-96475601b038">true</PrimaryImageGen>
    <LegacyData xmlns="d1af3920-8fda-4ad5-98bb-96475601b038" xsi:nil="true"/>
    <TPFriendlyName xmlns="d1af3920-8fda-4ad5-98bb-96475601b038" xsi:nil="true"/>
    <NumericId xmlns="d1af3920-8fda-4ad5-98bb-96475601b038" xsi:nil="true"/>
    <LocRecommendedHandoff xmlns="d1af3920-8fda-4ad5-98bb-96475601b038" xsi:nil="true"/>
    <BlockPublish xmlns="d1af3920-8fda-4ad5-98bb-96475601b038">false</BlockPublish>
    <BusinessGroup xmlns="d1af3920-8fda-4ad5-98bb-96475601b038" xsi:nil="true"/>
    <OpenTemplate xmlns="d1af3920-8fda-4ad5-98bb-96475601b038">true</OpenTemplate>
    <SourceTitle xmlns="d1af3920-8fda-4ad5-98bb-96475601b038">Radical sports design template</SourceTitle>
    <APEditor xmlns="d1af3920-8fda-4ad5-98bb-96475601b038">
      <UserInfo>
        <DisplayName/>
        <AccountId xsi:nil="true"/>
        <AccountType/>
      </UserInfo>
    </APEditor>
    <UALocComments xmlns="d1af3920-8fda-4ad5-98bb-96475601b038">2007 Template UpLeveling Do Not HandOff</UALocComments>
    <IntlLangReviewDate xmlns="d1af3920-8fda-4ad5-98bb-96475601b038" xsi:nil="true"/>
    <PublishStatusLookup xmlns="d1af3920-8fda-4ad5-98bb-96475601b038">
      <Value>353330</Value>
      <Value>353331</Value>
    </PublishStatusLookup>
    <ParentAssetId xmlns="d1af3920-8fda-4ad5-98bb-96475601b038" xsi:nil="true"/>
    <FeatureTagsTaxHTField0 xmlns="d1af3920-8fda-4ad5-98bb-96475601b038">
      <Terms xmlns="http://schemas.microsoft.com/office/infopath/2007/PartnerControls"/>
    </FeatureTagsTaxHTField0>
    <MachineTranslated xmlns="d1af3920-8fda-4ad5-98bb-96475601b038">false</MachineTranslated>
    <Providers xmlns="d1af3920-8fda-4ad5-98bb-96475601b038" xsi:nil="true"/>
    <OriginalSourceMarket xmlns="d1af3920-8fda-4ad5-98bb-96475601b038">english</OriginalSourceMarket>
    <APDescription xmlns="d1af3920-8fda-4ad5-98bb-96475601b038" xsi:nil="true"/>
    <ContentItem xmlns="d1af3920-8fda-4ad5-98bb-96475601b038" xsi:nil="true"/>
    <ClipArtFilename xmlns="d1af3920-8fda-4ad5-98bb-96475601b038" xsi:nil="true"/>
    <TPInstallLocation xmlns="d1af3920-8fda-4ad5-98bb-96475601b038" xsi:nil="true"/>
    <TimesCloned xmlns="d1af3920-8fda-4ad5-98bb-96475601b038" xsi:nil="true"/>
    <PublishTargets xmlns="d1af3920-8fda-4ad5-98bb-96475601b038">OfficeOnline,OfficeOnlineVNext</PublishTargets>
    <AcquiredFrom xmlns="d1af3920-8fda-4ad5-98bb-96475601b038">Internal MS</AcquiredFrom>
    <AssetStart xmlns="d1af3920-8fda-4ad5-98bb-96475601b038">2012-01-17T22:23:00+00:00</AssetStart>
    <FriendlyTitle xmlns="d1af3920-8fda-4ad5-98bb-96475601b038" xsi:nil="true"/>
    <Provider xmlns="d1af3920-8fda-4ad5-98bb-96475601b038" xsi:nil="true"/>
    <LastHandOff xmlns="d1af3920-8fda-4ad5-98bb-96475601b038" xsi:nil="true"/>
    <Manager xmlns="d1af3920-8fda-4ad5-98bb-96475601b038" xsi:nil="true"/>
    <UALocRecommendation xmlns="d1af3920-8fda-4ad5-98bb-96475601b038">Localize</UALocRecommendation>
    <ArtSampleDocs xmlns="d1af3920-8fda-4ad5-98bb-96475601b038" xsi:nil="true"/>
    <UACurrentWords xmlns="d1af3920-8fda-4ad5-98bb-96475601b038" xsi:nil="true"/>
    <TPClientViewer xmlns="d1af3920-8fda-4ad5-98bb-96475601b038" xsi:nil="true"/>
    <TemplateStatus xmlns="d1af3920-8fda-4ad5-98bb-96475601b038">Complete</TemplateStatus>
    <ShowIn xmlns="d1af3920-8fda-4ad5-98bb-96475601b038">Show everywhere</ShowIn>
    <CSXHash xmlns="d1af3920-8fda-4ad5-98bb-96475601b038" xsi:nil="true"/>
    <Downloads xmlns="d1af3920-8fda-4ad5-98bb-96475601b038">0</Downloads>
    <VoteCount xmlns="d1af3920-8fda-4ad5-98bb-96475601b038" xsi:nil="true"/>
    <OOCacheId xmlns="d1af3920-8fda-4ad5-98bb-96475601b038" xsi:nil="true"/>
    <IsDeleted xmlns="d1af3920-8fda-4ad5-98bb-96475601b038">false</IsDeleted>
    <InternalTagsTaxHTField0 xmlns="d1af3920-8fda-4ad5-98bb-96475601b038">
      <Terms xmlns="http://schemas.microsoft.com/office/infopath/2007/PartnerControls"/>
    </InternalTagsTaxHTField0>
    <UANotes xmlns="d1af3920-8fda-4ad5-98bb-96475601b038">2003 to 2007 conversion</UANotes>
    <AssetExpire xmlns="d1af3920-8fda-4ad5-98bb-96475601b038">2035-01-01T08:00:00+00:00</AssetExpire>
    <CSXSubmissionMarket xmlns="d1af3920-8fda-4ad5-98bb-96475601b038" xsi:nil="true"/>
    <DSATActionTaken xmlns="d1af3920-8fda-4ad5-98bb-96475601b038" xsi:nil="true"/>
    <SubmitterId xmlns="d1af3920-8fda-4ad5-98bb-96475601b038" xsi:nil="true"/>
    <EditorialTags xmlns="d1af3920-8fda-4ad5-98bb-96475601b038" xsi:nil="true"/>
    <TPExecutable xmlns="d1af3920-8fda-4ad5-98bb-96475601b038" xsi:nil="true"/>
    <CSXSubmissionDate xmlns="d1af3920-8fda-4ad5-98bb-96475601b038" xsi:nil="true"/>
    <CSXUpdate xmlns="d1af3920-8fda-4ad5-98bb-96475601b038">false</CSXUpdate>
    <AssetType xmlns="d1af3920-8fda-4ad5-98bb-96475601b038">TP</AssetType>
    <ApprovalLog xmlns="d1af3920-8fda-4ad5-98bb-96475601b038" xsi:nil="true"/>
    <BugNumber xmlns="d1af3920-8fda-4ad5-98bb-96475601b038" xsi:nil="true"/>
    <OriginAsset xmlns="d1af3920-8fda-4ad5-98bb-96475601b038" xsi:nil="true"/>
    <TPComponent xmlns="d1af3920-8fda-4ad5-98bb-96475601b038" xsi:nil="true"/>
    <Milestone xmlns="d1af3920-8fda-4ad5-98bb-96475601b038" xsi:nil="true"/>
    <RecommendationsModifier xmlns="d1af3920-8fda-4ad5-98bb-96475601b038" xsi:nil="true"/>
    <AssetId xmlns="d1af3920-8fda-4ad5-98bb-96475601b038">TP102817352</AssetId>
    <PolicheckWords xmlns="d1af3920-8fda-4ad5-98bb-96475601b038" xsi:nil="true"/>
    <TPLaunchHelpLink xmlns="d1af3920-8fda-4ad5-98bb-96475601b038" xsi:nil="true"/>
    <IntlLocPriority xmlns="d1af3920-8fda-4ad5-98bb-96475601b038" xsi:nil="true"/>
    <TPApplication xmlns="d1af3920-8fda-4ad5-98bb-96475601b038" xsi:nil="true"/>
    <IntlLangReviewer xmlns="d1af3920-8fda-4ad5-98bb-96475601b038" xsi:nil="true"/>
    <HandoffToMSDN xmlns="d1af3920-8fda-4ad5-98bb-96475601b038" xsi:nil="true"/>
    <PlannedPubDate xmlns="d1af3920-8fda-4ad5-98bb-96475601b038" xsi:nil="true"/>
    <CrawlForDependencies xmlns="d1af3920-8fda-4ad5-98bb-96475601b038">false</CrawlForDependencies>
    <LocLastLocAttemptVersionLookup xmlns="d1af3920-8fda-4ad5-98bb-96475601b038">791060</LocLastLocAttemptVersionLookup>
    <TrustLevel xmlns="d1af3920-8fda-4ad5-98bb-96475601b038">1 Microsoft Managed Content</TrustLevel>
    <CampaignTagsTaxHTField0 xmlns="d1af3920-8fda-4ad5-98bb-96475601b038">
      <Terms xmlns="http://schemas.microsoft.com/office/infopath/2007/PartnerControls"/>
    </CampaignTagsTaxHTField0>
    <TPNamespace xmlns="d1af3920-8fda-4ad5-98bb-96475601b038" xsi:nil="true"/>
    <TaxCatchAll xmlns="d1af3920-8fda-4ad5-98bb-96475601b038"/>
    <IsSearchable xmlns="d1af3920-8fda-4ad5-98bb-96475601b038">true</IsSearchable>
    <TemplateTemplateType xmlns="d1af3920-8fda-4ad5-98bb-96475601b038">PowerPoint 12 Default</TemplateTemplateType>
    <Markets xmlns="d1af3920-8fda-4ad5-98bb-96475601b038"/>
    <IntlLangReview xmlns="d1af3920-8fda-4ad5-98bb-96475601b038">false</IntlLangReview>
    <UAProjectedTotalWords xmlns="d1af3920-8fda-4ad5-98bb-96475601b038" xsi:nil="true"/>
    <OutputCachingOn xmlns="d1af3920-8fda-4ad5-98bb-96475601b038">false</OutputCachingOn>
    <LocMarketGroupTiers2 xmlns="d1af3920-8fda-4ad5-98bb-96475601b038">,t:Tier 1,t:Tier 2,t:Tier 3,</LocMarketGroupTiers2>
    <APAuthor xmlns="d1af3920-8fda-4ad5-98bb-96475601b038">
      <UserInfo>
        <DisplayName/>
        <AccountId>1928</AccountId>
        <AccountType/>
      </UserInfo>
    </APAuthor>
    <TPCommandLine xmlns="d1af3920-8fda-4ad5-98bb-96475601b038" xsi:nil="true"/>
    <LocManualTestRequired xmlns="d1af3920-8fda-4ad5-98bb-96475601b038">false</LocManualTestRequired>
    <TPAppVersion xmlns="d1af3920-8fda-4ad5-98bb-96475601b038" xsi:nil="true"/>
    <EditorialStatus xmlns="d1af3920-8fda-4ad5-98bb-96475601b038" xsi:nil="true"/>
    <LastModifiedDateTime xmlns="d1af3920-8fda-4ad5-98bb-96475601b038" xsi:nil="true"/>
    <TPLaunchHelpLinkType xmlns="d1af3920-8fda-4ad5-98bb-96475601b038">Template</TPLaunchHelpLinkType>
    <OriginalRelease xmlns="d1af3920-8fda-4ad5-98bb-96475601b038">14</OriginalRelease>
    <ScenarioTagsTaxHTField0 xmlns="d1af3920-8fda-4ad5-98bb-96475601b038">
      <Terms xmlns="http://schemas.microsoft.com/office/infopath/2007/PartnerControls"/>
    </ScenarioTagsTaxHTField0>
    <LocalizationTagsTaxHTField0 xmlns="d1af3920-8fda-4ad5-98bb-96475601b038">
      <Terms xmlns="http://schemas.microsoft.com/office/infopath/2007/PartnerControls"/>
    </LocalizationTagsTaxHTField0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C5CB8ABFAEE764594C61AB7267324960400FC796B3B1D425B47B2BA3D040986AFEA" ma:contentTypeVersion="54" ma:contentTypeDescription="Create a new document." ma:contentTypeScope="" ma:versionID="5a1acea528c7c5829e252ff707a59f1d">
  <xsd:schema xmlns:xsd="http://www.w3.org/2001/XMLSchema" xmlns:xs="http://www.w3.org/2001/XMLSchema" xmlns:p="http://schemas.microsoft.com/office/2006/metadata/properties" xmlns:ns2="d1af3920-8fda-4ad5-98bb-96475601b038" targetNamespace="http://schemas.microsoft.com/office/2006/metadata/properties" ma:root="true" ma:fieldsID="991be377f5446d760613b893d6a1276a" ns2:_="">
    <xsd:import namespace="d1af3920-8fda-4ad5-98bb-96475601b038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af3920-8fda-4ad5-98bb-96475601b038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3ebc54a6-a9d6-4e8f-af7a-6f14ef19a17f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5B15831B-954F-43D5-900F-AF5E125B61A8}" ma:internalName="CSXSubmissionMarket" ma:readOnly="false" ma:showField="MarketName" ma:web="d1af3920-8fda-4ad5-98bb-96475601b038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7b395fbe-0160-47f8-8620-a2bb70101586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5E4318D1-DFA9-41DE-97E7-9934BE3391BC}" ma:internalName="InProjectListLookup" ma:readOnly="true" ma:showField="InProjectList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f79783d1-9ad9-4e73-b2f2-58ec75c45f29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5E4318D1-DFA9-41DE-97E7-9934BE3391BC}" ma:internalName="LastCompleteVersionLookup" ma:readOnly="true" ma:showField="LastCompleteVersion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5E4318D1-DFA9-41DE-97E7-9934BE3391BC}" ma:internalName="LastPreviewErrorLookup" ma:readOnly="true" ma:showField="LastPreviewError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5E4318D1-DFA9-41DE-97E7-9934BE3391BC}" ma:internalName="LastPreviewResultLookup" ma:readOnly="true" ma:showField="LastPreviewResult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5E4318D1-DFA9-41DE-97E7-9934BE3391BC}" ma:internalName="LastPreviewAttemptDateLookup" ma:readOnly="true" ma:showField="LastPreviewAttemptDat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5E4318D1-DFA9-41DE-97E7-9934BE3391BC}" ma:internalName="LastPreviewedByLookup" ma:readOnly="true" ma:showField="LastPreviewedBy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5E4318D1-DFA9-41DE-97E7-9934BE3391BC}" ma:internalName="LastPreviewTimeLookup" ma:readOnly="true" ma:showField="LastPreviewTim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5E4318D1-DFA9-41DE-97E7-9934BE3391BC}" ma:internalName="LastPreviewVersionLookup" ma:readOnly="true" ma:showField="LastPreviewVersion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5E4318D1-DFA9-41DE-97E7-9934BE3391BC}" ma:internalName="LastPublishErrorLookup" ma:readOnly="true" ma:showField="LastPublishError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5E4318D1-DFA9-41DE-97E7-9934BE3391BC}" ma:internalName="LastPublishResultLookup" ma:readOnly="true" ma:showField="LastPublishResult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5E4318D1-DFA9-41DE-97E7-9934BE3391BC}" ma:internalName="LastPublishAttemptDateLookup" ma:readOnly="true" ma:showField="LastPublishAttemptDat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5E4318D1-DFA9-41DE-97E7-9934BE3391BC}" ma:internalName="LastPublishedByLookup" ma:readOnly="true" ma:showField="LastPublishedBy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5E4318D1-DFA9-41DE-97E7-9934BE3391BC}" ma:internalName="LastPublishTimeLookup" ma:readOnly="true" ma:showField="LastPublishTim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5E4318D1-DFA9-41DE-97E7-9934BE3391BC}" ma:internalName="LastPublishVersionLookup" ma:readOnly="true" ma:showField="LastPublishVersion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77C31DF8-B503-4048-84F7-836CA595CE51}" ma:internalName="LocLastLocAttemptVersionLookup" ma:readOnly="false" ma:showField="LastLocAttemptVersion" ma:web="d1af3920-8fda-4ad5-98bb-96475601b038">
      <xsd:simpleType>
        <xsd:restriction base="dms:Lookup"/>
      </xsd:simpleType>
    </xsd:element>
    <xsd:element name="LocLastLocAttemptVersionTypeLookup" ma:index="71" nillable="true" ma:displayName="Loc Last Loc Attempt Version Type" ma:default="" ma:list="{77C31DF8-B503-4048-84F7-836CA595CE51}" ma:internalName="LocLastLocAttemptVersionTypeLookup" ma:readOnly="true" ma:showField="LastLocAttemptVersionType" ma:web="d1af3920-8fda-4ad5-98bb-96475601b038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77C31DF8-B503-4048-84F7-836CA595CE51}" ma:internalName="LocNewPublishedVersionLookup" ma:readOnly="true" ma:showField="NewPublishedVersion" ma:web="d1af3920-8fda-4ad5-98bb-96475601b038">
      <xsd:simpleType>
        <xsd:restriction base="dms:Lookup"/>
      </xsd:simpleType>
    </xsd:element>
    <xsd:element name="LocOverallHandbackStatusLookup" ma:index="75" nillable="true" ma:displayName="Loc Overall Handback Status" ma:default="" ma:list="{77C31DF8-B503-4048-84F7-836CA595CE51}" ma:internalName="LocOverallHandbackStatusLookup" ma:readOnly="true" ma:showField="OverallHandbackStatus" ma:web="d1af3920-8fda-4ad5-98bb-96475601b038">
      <xsd:simpleType>
        <xsd:restriction base="dms:Lookup"/>
      </xsd:simpleType>
    </xsd:element>
    <xsd:element name="LocOverallLocStatusLookup" ma:index="76" nillable="true" ma:displayName="Loc Overall Localize Status" ma:default="" ma:list="{77C31DF8-B503-4048-84F7-836CA595CE51}" ma:internalName="LocOverallLocStatusLookup" ma:readOnly="true" ma:showField="OverallLocStatus" ma:web="d1af3920-8fda-4ad5-98bb-96475601b038">
      <xsd:simpleType>
        <xsd:restriction base="dms:Lookup"/>
      </xsd:simpleType>
    </xsd:element>
    <xsd:element name="LocOverallPreviewStatusLookup" ma:index="77" nillable="true" ma:displayName="Loc Overall Preview Status" ma:default="" ma:list="{77C31DF8-B503-4048-84F7-836CA595CE51}" ma:internalName="LocOverallPreviewStatusLookup" ma:readOnly="true" ma:showField="OverallPreviewStatus" ma:web="d1af3920-8fda-4ad5-98bb-96475601b038">
      <xsd:simpleType>
        <xsd:restriction base="dms:Lookup"/>
      </xsd:simpleType>
    </xsd:element>
    <xsd:element name="LocOverallPublishStatusLookup" ma:index="78" nillable="true" ma:displayName="Loc Overall Publish Status" ma:default="" ma:list="{77C31DF8-B503-4048-84F7-836CA595CE51}" ma:internalName="LocOverallPublishStatusLookup" ma:readOnly="true" ma:showField="OverallPublishStatus" ma:web="d1af3920-8fda-4ad5-98bb-96475601b038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77C31DF8-B503-4048-84F7-836CA595CE51}" ma:internalName="LocProcessedForHandoffsLookup" ma:readOnly="true" ma:showField="ProcessedForHandoffs" ma:web="d1af3920-8fda-4ad5-98bb-96475601b038">
      <xsd:simpleType>
        <xsd:restriction base="dms:Lookup"/>
      </xsd:simpleType>
    </xsd:element>
    <xsd:element name="LocProcessedForMarketsLookup" ma:index="81" nillable="true" ma:displayName="Loc Processed For Markets" ma:default="" ma:list="{77C31DF8-B503-4048-84F7-836CA595CE51}" ma:internalName="LocProcessedForMarketsLookup" ma:readOnly="true" ma:showField="ProcessedForMarkets" ma:web="d1af3920-8fda-4ad5-98bb-96475601b038">
      <xsd:simpleType>
        <xsd:restriction base="dms:Lookup"/>
      </xsd:simpleType>
    </xsd:element>
    <xsd:element name="LocPublishedDependentAssetsLookup" ma:index="82" nillable="true" ma:displayName="Loc Published Dependent Assets" ma:default="" ma:list="{77C31DF8-B503-4048-84F7-836CA595CE51}" ma:internalName="LocPublishedDependentAssetsLookup" ma:readOnly="true" ma:showField="PublishedDependentAssets" ma:web="d1af3920-8fda-4ad5-98bb-96475601b038">
      <xsd:simpleType>
        <xsd:restriction base="dms:Lookup"/>
      </xsd:simpleType>
    </xsd:element>
    <xsd:element name="LocPublishedLinkedAssetsLookup" ma:index="83" nillable="true" ma:displayName="Loc Published Linked Assets" ma:default="" ma:list="{77C31DF8-B503-4048-84F7-836CA595CE51}" ma:internalName="LocPublishedLinkedAssetsLookup" ma:readOnly="true" ma:showField="PublishedLinkedAssets" ma:web="d1af3920-8fda-4ad5-98bb-96475601b038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dd21a6d1-f806-4698-94c9-54e9addaf5ee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5B15831B-954F-43D5-900F-AF5E125B61A8}" ma:internalName="Markets" ma:readOnly="false" ma:showField="MarketNam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5E4318D1-DFA9-41DE-97E7-9934BE3391BC}" ma:internalName="NumOfRatingsLookup" ma:readOnly="true" ma:showField="NumOfRatings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5E4318D1-DFA9-41DE-97E7-9934BE3391BC}" ma:internalName="PublishStatusLookup" ma:readOnly="false" ma:showField="PublishStatus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574d373e-a1d4-4ff8-9009-6de0c16b4eff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fd825d1e-128a-4a76-9fd3-683a3700bc7a}" ma:internalName="TaxCatchAll" ma:showField="CatchAllData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fd825d1e-128a-4a76-9fd3-683a3700bc7a}" ma:internalName="TaxCatchAllLabel" ma:readOnly="true" ma:showField="CatchAllDataLabel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6F1451-C56A-4D49-AB23-FF9AC4BCB831}">
  <ds:schemaRefs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d1af3920-8fda-4ad5-98bb-96475601b038"/>
  </ds:schemaRefs>
</ds:datastoreItem>
</file>

<file path=customXml/itemProps2.xml><?xml version="1.0" encoding="utf-8"?>
<ds:datastoreItem xmlns:ds="http://schemas.openxmlformats.org/officeDocument/2006/customXml" ds:itemID="{3AF2C7D9-C8FD-45FE-9887-6BBBDBDBF9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B4CB54-D7E7-4B6F-B686-F8552DFF90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af3920-8fda-4ad5-98bb-96475601b0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Teması</Template>
  <TotalTime>217</TotalTime>
  <Words>53</Words>
  <Application>Microsoft Office PowerPoint</Application>
  <PresentationFormat>Ekran Gösterisi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Office Teması</vt:lpstr>
      <vt:lpstr>2019-2020 EĞİTİM ÖĞRETİM YILI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2019-2020 EĞİTİM ÖĞRETİM YILI</dc:title>
  <dc:creator>Microsoft Office Kullanıcısı</dc:creator>
  <cp:lastModifiedBy>oem</cp:lastModifiedBy>
  <cp:revision>18</cp:revision>
  <dcterms:created xsi:type="dcterms:W3CDTF">2019-11-13T20:04:33Z</dcterms:created>
  <dcterms:modified xsi:type="dcterms:W3CDTF">2019-12-11T11:54:12Z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TC010902861055</vt:lpwstr>
  </property>
  <property fmtid="{D5CDD505-2E9C-101B-9397-08002B2CF9AE}" pid="3" name="InternalTags">
    <vt:lpwstr/>
  </property>
  <property fmtid="{D5CDD505-2E9C-101B-9397-08002B2CF9AE}" pid="4" name="ContentTypeId">
    <vt:lpwstr>0x010100DC5CB8ABFAEE764594C61AB7267324960400FC796B3B1D425B47B2BA3D040986AFEA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  <property fmtid="{D5CDD505-2E9C-101B-9397-08002B2CF9AE}" pid="9" name="Order">
    <vt:r8>12141900</vt:r8>
  </property>
  <property fmtid="{D5CDD505-2E9C-101B-9397-08002B2CF9AE}" pid="10" name="HiddenCategoryTags">
    <vt:lpwstr/>
  </property>
  <property fmtid="{D5CDD505-2E9C-101B-9397-08002B2CF9AE}" pid="11" name="ImageGenStatus">
    <vt:i4>0</vt:i4>
  </property>
  <property fmtid="{D5CDD505-2E9C-101B-9397-08002B2CF9AE}" pid="12" name="CategoryTags">
    <vt:lpwstr/>
  </property>
  <property fmtid="{D5CDD505-2E9C-101B-9397-08002B2CF9AE}" pid="13" name="Applications">
    <vt:lpwstr/>
  </property>
  <property fmtid="{D5CDD505-2E9C-101B-9397-08002B2CF9AE}" pid="14" name="LocMarketGroupTiers">
    <vt:lpwstr>,t:Tier 1,t:Tier 2,t:Tier 3,</vt:lpwstr>
  </property>
</Properties>
</file>